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62" r:id="rId4"/>
    <p:sldId id="266" r:id="rId5"/>
  </p:sldIdLst>
  <p:sldSz cx="9144000" cy="5143500" type="screen16x9"/>
  <p:notesSz cx="6858000" cy="9144000"/>
  <p:embeddedFontLst>
    <p:embeddedFont>
      <p:font typeface="Encode Sans Semi Condensed Light" panose="020B0604020202020204" charset="0"/>
      <p:regular r:id="rId7"/>
      <p:bold r:id="rId8"/>
    </p:embeddedFont>
    <p:embeddedFont>
      <p:font typeface="jf open 粉圓 1.1" panose="020F0500000000000000" pitchFamily="34" charset="-120"/>
      <p:regular r:id="rId9"/>
    </p:embeddedFont>
    <p:embeddedFont>
      <p:font typeface="Amatic SC" panose="020B0604020202020204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357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4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80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60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4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738921" y="3208712"/>
            <a:ext cx="7482365" cy="11334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不要</a:t>
            </a:r>
            <a:r>
              <a:rPr lang="zh-TW" altLang="en-US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以貌取人</a:t>
            </a:r>
            <a:r>
              <a:rPr lang="en-US" altLang="zh-TW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/>
            </a:r>
            <a:br>
              <a:rPr lang="en-US" altLang="zh-TW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</a:br>
            <a:r>
              <a:rPr lang="zh-TW" altLang="en-US" sz="4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更</a:t>
            </a:r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不要隨便評價一個人</a:t>
            </a:r>
            <a:endParaRPr sz="40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sz="18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有一道著名的</a:t>
            </a:r>
            <a:r>
              <a:rPr lang="zh-TW" altLang="en-US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選擇題</a:t>
            </a:r>
            <a:r>
              <a:rPr lang="en-US" altLang="zh-TW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/>
            </a:r>
            <a:br>
              <a:rPr lang="en-US" altLang="zh-TW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</a:br>
            <a:r>
              <a:rPr lang="zh-TW" altLang="en-US" sz="18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說有</a:t>
            </a:r>
            <a:r>
              <a:rPr lang="zh-TW" altLang="en-US" sz="18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以下三個人讓你選出一位當國家的領導人：</a:t>
            </a:r>
            <a:endParaRPr sz="18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577" name="Google Shape;1577;p14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11800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【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候選人</a:t>
            </a: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B】</a:t>
            </a:r>
            <a:endParaRPr lang="en-US" sz="1200" b="1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None/>
            </a:pPr>
            <a:r>
              <a:rPr lang="zh-TW" altLang="en-US" sz="12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大學時吸過鴉片，每天傍晚要喝一大杯威士卡，每天要睡到中午才起床，還有兩次被解雇的紀錄</a:t>
            </a:r>
            <a:r>
              <a:rPr lang="zh-TW" altLang="en-US" sz="12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2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702900" y="1430151"/>
            <a:ext cx="2644500" cy="19946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【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候選人</a:t>
            </a: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A】</a:t>
            </a:r>
            <a:endParaRPr lang="en-US" sz="1200" b="1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TW" altLang="en-US" sz="12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有婚外情，是一個老煙鬼，每天喝</a:t>
            </a:r>
            <a:r>
              <a:rPr lang="en-US" altLang="zh-TW" sz="12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8—10</a:t>
            </a:r>
            <a:r>
              <a:rPr lang="zh-TW" altLang="en-US" sz="12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杯的馬丁尼酒，而且跟一些不誠實的政客有往來，還迷信占卜和星象</a:t>
            </a:r>
            <a:r>
              <a:rPr lang="zh-TW" altLang="en-US" sz="12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2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altLang="zh-TW" sz="12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【</a:t>
            </a:r>
            <a:r>
              <a:rPr lang="zh-TW" altLang="en-US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候選人</a:t>
            </a:r>
            <a:r>
              <a:rPr lang="en-US" altLang="zh-TW" sz="1200" b="1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C</a:t>
            </a:r>
            <a:r>
              <a:rPr lang="en-US" altLang="zh-TW" sz="1200" b="1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】</a:t>
            </a:r>
            <a:endParaRPr lang="en-US" altLang="zh-TW" sz="1200" b="1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zh-TW" altLang="en-US" sz="12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素食主義者，從不抽煙，偶爾喝一點啤酒，沒發生過婚外情，還是一名受勳的戰爭英雄，並且被千萬人所崇拜。</a:t>
            </a:r>
            <a:endParaRPr lang="en-US" altLang="zh-TW" sz="12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200" dirty="0"/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388898" y="3499658"/>
            <a:ext cx="6288104" cy="12488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給你們選擇你會選擇誰？我想大多數人會選</a:t>
            </a:r>
            <a:r>
              <a:rPr lang="en-US" altLang="zh-TW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C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吧，因為他看上去像好人</a:t>
            </a:r>
            <a:r>
              <a:rPr lang="zh-TW" altLang="en-US" sz="14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  <a:endParaRPr lang="en-US" altLang="zh-TW" sz="14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endParaRPr lang="zh-TW" altLang="en-US" sz="14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但事實上最不能選的就是</a:t>
            </a:r>
            <a:r>
              <a:rPr lang="en-US" altLang="zh-TW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C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，因為</a:t>
            </a:r>
            <a:r>
              <a:rPr lang="en-US" altLang="zh-TW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C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是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阿道夫</a:t>
            </a:r>
            <a:r>
              <a:rPr lang="en-US" altLang="zh-TW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·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希特勒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，而</a:t>
            </a:r>
            <a:r>
              <a:rPr lang="en-US" altLang="zh-TW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B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是希特勒的死敵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溫斯頓</a:t>
            </a:r>
            <a:r>
              <a:rPr lang="en-US" altLang="zh-TW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·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邱吉爾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，</a:t>
            </a:r>
            <a:r>
              <a:rPr lang="en-US" altLang="zh-TW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A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則是同時代的美國總統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佛蘭克林</a:t>
            </a:r>
            <a:r>
              <a:rPr lang="en-US" altLang="zh-TW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·</a:t>
            </a:r>
            <a:r>
              <a:rPr lang="zh-TW" altLang="en-US" sz="1400" u="sng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羅斯福</a:t>
            </a:r>
            <a:r>
              <a:rPr lang="zh-TW" altLang="en-US" sz="14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。</a:t>
            </a: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3245040" y="1762164"/>
            <a:ext cx="2923004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T</a:t>
            </a:r>
            <a:r>
              <a:rPr lang="en" sz="6000" dirty="0" smtClean="0"/>
              <a:t>he Story</a:t>
            </a:r>
            <a:endParaRPr sz="6000" dirty="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097883" y="2683358"/>
            <a:ext cx="6490454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2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這個故事告訴我們不要以貌取人，也不要隨便評價一個人，你所聽到和看到關於一個人的情況，只不過是人家波瀾壯闊的人生中最微不足道的一小段經歷</a:t>
            </a:r>
            <a:r>
              <a:rPr lang="zh-TW" altLang="en-US" sz="2000" dirty="0" smtClean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！</a:t>
            </a:r>
            <a:endParaRPr lang="en-US" altLang="zh-TW" sz="2000" dirty="0" smtClean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endParaRPr lang="zh-TW" altLang="en-US" sz="2000" dirty="0"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  <a:p>
            <a:r>
              <a:rPr lang="zh-TW" altLang="en-US" sz="2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不以貌取人、不隨便評價別人是一種修養；不活在別人的評價裡也是一種修行。</a:t>
            </a:r>
          </a:p>
        </p:txBody>
      </p:sp>
      <p:sp>
        <p:nvSpPr>
          <p:cNvPr id="1615" name="Google Shape;1615;p19"/>
          <p:cNvSpPr/>
          <p:nvPr/>
        </p:nvSpPr>
        <p:spPr>
          <a:xfrm>
            <a:off x="1945490" y="1143526"/>
            <a:ext cx="1426577" cy="144557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824985" y="1880388"/>
            <a:ext cx="738468" cy="77851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1478011" y="1346652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1395430" y="2623315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237728" y="2560320"/>
            <a:ext cx="3020861" cy="6752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zh-TW" altLang="en-US" sz="2000" b="0" dirty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一個人的美在於他的</a:t>
            </a:r>
            <a:r>
              <a:rPr lang="zh-TW" altLang="en-US" sz="2000" b="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心靈</a:t>
            </a:r>
            <a:r>
              <a:rPr lang="en-US" altLang="zh-TW" sz="2000" b="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/>
            </a:r>
            <a:br>
              <a:rPr lang="en-US" altLang="zh-TW" sz="2000" b="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</a:br>
            <a:r>
              <a:rPr lang="zh-TW" altLang="en-US" sz="2000" b="0" dirty="0" smtClean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而</a:t>
            </a:r>
            <a:r>
              <a:rPr lang="zh-TW" altLang="en-US" sz="2000" b="0" dirty="0">
                <a:solidFill>
                  <a:schemeClr val="bg1"/>
                </a:solidFill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不在於他的外表。</a:t>
            </a:r>
            <a:endParaRPr sz="2000" dirty="0">
              <a:solidFill>
                <a:schemeClr val="bg1"/>
              </a:solidFill>
              <a:latin typeface="jf open 粉圓 1.1" panose="020F0500000000000000" pitchFamily="34" charset="-120"/>
              <a:ea typeface="jf open 粉圓 1.1" panose="020F0500000000000000" pitchFamily="34" charset="-120"/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256</Words>
  <Application>Microsoft Office PowerPoint</Application>
  <PresentationFormat>如螢幕大小 (16:9)</PresentationFormat>
  <Paragraphs>20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Encode Sans Semi Condensed Light</vt:lpstr>
      <vt:lpstr>Arial</vt:lpstr>
      <vt:lpstr>jf open 粉圓 1.1</vt:lpstr>
      <vt:lpstr>Amatic SC</vt:lpstr>
      <vt:lpstr>Calibri</vt:lpstr>
      <vt:lpstr>Ephesus template</vt:lpstr>
      <vt:lpstr>不要以貌取人 更不要隨便評價一個人</vt:lpstr>
      <vt:lpstr>有一道著名的選擇題 說有以下三個人讓你選出一位當國家的領導人：</vt:lpstr>
      <vt:lpstr>The Story</vt:lpstr>
      <vt:lpstr>一個人的美在於他的心靈 而不在於他的外表。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不要以貌取人 更不要隨便評價一個人</dc:title>
  <dc:creator>seeds</dc:creator>
  <cp:lastModifiedBy>Windows 使用者</cp:lastModifiedBy>
  <cp:revision>12</cp:revision>
  <dcterms:modified xsi:type="dcterms:W3CDTF">2022-09-19T09:06:38Z</dcterms:modified>
</cp:coreProperties>
</file>