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9" r:id="rId3"/>
    <p:sldId id="265" r:id="rId4"/>
    <p:sldId id="278" r:id="rId5"/>
  </p:sldIdLst>
  <p:sldSz cx="9144000" cy="5143500" type="screen16x9"/>
  <p:notesSz cx="6858000" cy="9144000"/>
  <p:embeddedFontLst>
    <p:embeddedFont>
      <p:font typeface="Vidaloka" panose="020B0604020202020204" charset="0"/>
      <p:regular r:id="rId7"/>
    </p:embeddedFont>
    <p:embeddedFont>
      <p:font typeface="Parisienne" panose="020B0604020202020204" charset="0"/>
      <p:regular r:id="rId8"/>
    </p:embeddedFont>
    <p:embeddedFont>
      <p:font typeface="jf open 粉圓 1.1" panose="020F0500000000000000" pitchFamily="34" charset="-120"/>
      <p:regular r:id="rId9"/>
    </p:embeddedFont>
    <p:embeddedFont>
      <p:font typeface="Bellota Text Ligh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083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34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5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58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9986d0cde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9986d0cde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73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507891" y="2233458"/>
            <a:ext cx="2321803" cy="5429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五枚金幣</a:t>
            </a:r>
            <a:endParaRPr sz="40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994975" y="818010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故事導讀</a:t>
            </a:r>
            <a:endParaRPr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994975" y="1358582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有個叫阿巴格的人生活在內蒙古草原上。有一次，年少的阿巴格和他爸爸在草原上迷了路，阿巴格又累又怕，到最後快走不動了</a:t>
            </a: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6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lvl="0"/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爸爸就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從兜里掏出</a:t>
            </a:r>
            <a:r>
              <a:rPr lang="en-US" altLang="zh-TW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5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枚硬幣，把一枚硬幣埋在草地裡，把其餘</a:t>
            </a:r>
            <a:r>
              <a:rPr lang="en-US" altLang="zh-TW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4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枚放在阿巴格的手上，說：“</a:t>
            </a:r>
            <a:r>
              <a:rPr lang="zh-TW" altLang="en-US" sz="16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人生有</a:t>
            </a:r>
            <a:r>
              <a:rPr lang="en-US" altLang="zh-TW" sz="16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5</a:t>
            </a:r>
            <a:r>
              <a:rPr lang="zh-TW" altLang="en-US" sz="16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枚金幣，童年、少年、青年、中年、老年各有一枚，你現在才用了一枚，就是埋在草地裡的那一枚，你不能把</a:t>
            </a:r>
            <a:r>
              <a:rPr lang="en-US" altLang="zh-TW" sz="16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5</a:t>
            </a:r>
            <a:r>
              <a:rPr lang="zh-TW" altLang="en-US" sz="16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枚都扔在草原裡，你要一點點地用，每一次都用出不同來，這樣才不枉人生一世。今天我們一定要走出草原，你將來也一定要走出草原。世界很大，人活著，就要多走些地方，多看看，不要讓你的金幣沒有用就扔掉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”</a:t>
            </a:r>
            <a:endParaRPr lang="en-US" altLang="zh-TW" sz="16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lvl="0"/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在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父親的鼓勵下，那天阿巴格走出了草原。長大後，阿巴格離開了家鄉，成了一名優秀的船長。</a:t>
            </a:r>
            <a:endParaRPr sz="16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 idx="4294967295"/>
          </p:nvPr>
        </p:nvSpPr>
        <p:spPr>
          <a:xfrm>
            <a:off x="994975" y="1285913"/>
            <a:ext cx="3357300" cy="8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反思</a:t>
            </a:r>
            <a:endParaRPr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795470" y="1762200"/>
            <a:ext cx="3776530" cy="21459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18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人生的價值是由一分一秒累積而成，有人善用時間努力耕耘換來累累</a:t>
            </a:r>
            <a:r>
              <a:rPr lang="zh-TW" altLang="en-US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碩果</a:t>
            </a:r>
            <a:endParaRPr lang="en-US" altLang="zh-TW" sz="18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None/>
            </a:pPr>
            <a:r>
              <a:rPr lang="zh-TW" altLang="en-US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活</a:t>
            </a:r>
            <a:r>
              <a:rPr lang="zh-TW" altLang="en-US" sz="18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出絢麗多彩的人生；然而，也有人庸碌無為、散漫度日，到老時蒼顏白髮獨愴然而涕下。</a:t>
            </a:r>
          </a:p>
          <a:p>
            <a:pPr marL="0" lvl="0" indent="0">
              <a:buNone/>
            </a:pPr>
            <a:endParaRPr lang="zh-TW" altLang="en-US" sz="18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7106" t="33157" b="4911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3">
            <a:alphaModFix/>
          </a:blip>
          <a:srcRect t="2400"/>
          <a:stretch/>
        </p:blipFill>
        <p:spPr>
          <a:xfrm>
            <a:off x="2011032" y="168822"/>
            <a:ext cx="4772802" cy="456058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5"/>
          <p:cNvSpPr txBox="1">
            <a:spLocks noGrp="1"/>
          </p:cNvSpPr>
          <p:nvPr>
            <p:ph type="subTitle" idx="4294967295"/>
          </p:nvPr>
        </p:nvSpPr>
        <p:spPr>
          <a:xfrm>
            <a:off x="2790732" y="1971665"/>
            <a:ext cx="3377312" cy="10791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珍惜時間是很重要</a:t>
            </a: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的</a:t>
            </a:r>
            <a:endParaRPr lang="en-US" altLang="zh-TW" sz="16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 algn="ctr">
              <a:buNone/>
            </a:pP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我們</a:t>
            </a:r>
            <a:r>
              <a:rPr lang="zh-TW" altLang="en-US" sz="16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往往會忽視那些看似平凡的不能再平凡的</a:t>
            </a:r>
            <a:r>
              <a:rPr lang="zh-TW" altLang="en-US" sz="16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時間。</a:t>
            </a:r>
            <a:endParaRPr lang="en-US" altLang="zh-TW" sz="16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345" name="Google Shape;345;p3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299</Words>
  <Application>Microsoft Office PowerPoint</Application>
  <PresentationFormat>如螢幕大小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Vidaloka</vt:lpstr>
      <vt:lpstr>Parisienne</vt:lpstr>
      <vt:lpstr>jf open 粉圓 1.1</vt:lpstr>
      <vt:lpstr>Arial</vt:lpstr>
      <vt:lpstr>Bellota Text Light</vt:lpstr>
      <vt:lpstr>Helen template</vt:lpstr>
      <vt:lpstr>五枚金幣</vt:lpstr>
      <vt:lpstr>故事導讀</vt:lpstr>
      <vt:lpstr>反思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五枚金幣</dc:title>
  <dc:creator>seeds</dc:creator>
  <cp:lastModifiedBy>Windows 使用者</cp:lastModifiedBy>
  <cp:revision>11</cp:revision>
  <dcterms:modified xsi:type="dcterms:W3CDTF">2022-10-06T03:04:46Z</dcterms:modified>
</cp:coreProperties>
</file>