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6" r:id="rId4"/>
  </p:sldIdLst>
  <p:sldSz cx="9144000" cy="5143500" type="screen16x9"/>
  <p:notesSz cx="6858000" cy="9144000"/>
  <p:embeddedFontLst>
    <p:embeddedFont>
      <p:font typeface="jf open 粉圓 1.1" panose="020F0500000000000000" pitchFamily="34" charset="-120"/>
      <p:regular r:id="rId6"/>
    </p:embeddedFont>
    <p:embeddedFont>
      <p:font typeface="Amatic SC" panose="020B0604020202020204" charset="-79"/>
      <p:regular r:id="rId7"/>
      <p:bold r:id="rId8"/>
    </p:embeddedFont>
    <p:embeddedFont>
      <p:font typeface="Encode Sans Semi Condensed Light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357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4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80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738921" y="3208712"/>
            <a:ext cx="7482365" cy="11334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終其一生，你</a:t>
            </a:r>
            <a:r>
              <a:rPr lang="zh-TW" altLang="en-US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不必活成</a:t>
            </a:r>
            <a:r>
              <a:rPr lang="en-US" altLang="zh-TW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/>
            </a:r>
            <a:br>
              <a:rPr lang="en-US" altLang="zh-TW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</a:br>
            <a:r>
              <a:rPr lang="zh-TW" altLang="en-US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優秀</a:t>
            </a:r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的某某某</a:t>
            </a:r>
            <a:endParaRPr sz="40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sz="18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握得住的，努力抓住；難以企及的，內心釋然。最重要的是，找到屬於自己的區間。</a:t>
            </a:r>
            <a:endParaRPr sz="18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899" y="1430151"/>
            <a:ext cx="5523333" cy="19946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慶山在</a:t>
            </a:r>
            <a:r>
              <a:rPr lang="en-US" altLang="zh-TW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《</a:t>
            </a: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素年錦時</a:t>
            </a:r>
            <a:r>
              <a:rPr lang="en-US" altLang="zh-TW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》</a:t>
            </a: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中寫父親和自己對自己的期望：他也許曾希望我能朝向更多人世的實際，我卻趨向天空的另一邊，是空寥的白雲蒼茫青灰天色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200" b="1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altLang="zh-TW" sz="1200" b="1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與其</a:t>
            </a: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熱鬧著引人奪目，步步緊逼，不如趨向做一個人群之中真實自然的人，不張揚，不虛飾，隨時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保持退後</a:t>
            </a: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的位置。心有所定，只是專注做事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200" b="1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200" b="1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TW" altLang="en-US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如果，你明知道那份榮光不是自己想要的，或者無論自己如何努力也披戴不了，那就勇敢承認“我不行”，哪怕那個位置光芒萬丈，萬人垂涎也沒有關係啦。選擇待在讓自己舒適的角落並沒有錯。</a:t>
            </a:r>
            <a:endParaRPr lang="en-US" sz="1200" b="1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388898" y="3499658"/>
            <a:ext cx="6288104" cy="1248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你不一定要事事成功，也不一定要成為優秀的某某某，你可以“做自己披星戴月闖蕩的英雄，有些笨拙，但不懦弱</a:t>
            </a: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zh-TW" altLang="en-US" sz="16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237728" y="2560320"/>
            <a:ext cx="3020861" cy="6752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zh-TW" altLang="en-US" sz="2000" dirty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做自己的槳自己的</a:t>
            </a:r>
            <a:r>
              <a:rPr lang="zh-TW" altLang="en-US" sz="200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船，</a:t>
            </a:r>
            <a:r>
              <a:rPr lang="en-US" altLang="zh-TW" sz="200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</a:br>
            <a:r>
              <a:rPr lang="zh-TW" altLang="en-US" sz="200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自己</a:t>
            </a:r>
            <a:r>
              <a:rPr lang="zh-TW" altLang="en-US" sz="2000" dirty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的</a:t>
            </a:r>
            <a:r>
              <a:rPr lang="zh-TW" altLang="en-US" sz="200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風帆。</a:t>
            </a:r>
            <a:endParaRPr sz="2000" dirty="0">
              <a:solidFill>
                <a:schemeClr val="bg1"/>
              </a:solidFill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222</Words>
  <Application>Microsoft Office PowerPoint</Application>
  <PresentationFormat>如螢幕大小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jf open 粉圓 1.1</vt:lpstr>
      <vt:lpstr>Arial</vt:lpstr>
      <vt:lpstr>Amatic SC</vt:lpstr>
      <vt:lpstr>Encode Sans Semi Condensed Light</vt:lpstr>
      <vt:lpstr>Calibri</vt:lpstr>
      <vt:lpstr>Ephesus template</vt:lpstr>
      <vt:lpstr>終其一生，你不必活成 優秀的某某某</vt:lpstr>
      <vt:lpstr>握得住的，努力抓住；難以企及的，內心釋然。最重要的是，找到屬於自己的區間。</vt:lpstr>
      <vt:lpstr>做自己的槳自己的船， 自己的風帆。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不要以貌取人 更不要隨便評價一個人</dc:title>
  <dc:creator>seeds</dc:creator>
  <cp:lastModifiedBy>Windows 使用者</cp:lastModifiedBy>
  <cp:revision>18</cp:revision>
  <dcterms:modified xsi:type="dcterms:W3CDTF">2022-10-24T08:50:23Z</dcterms:modified>
</cp:coreProperties>
</file>